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89753" autoAdjust="0"/>
  </p:normalViewPr>
  <p:slideViewPr>
    <p:cSldViewPr snapToObjects="1">
      <p:cViewPr varScale="1">
        <p:scale>
          <a:sx n="74" d="100"/>
          <a:sy n="74" d="100"/>
        </p:scale>
        <p:origin x="-13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9DBF8-DCB5-D04E-8D27-D59B67E8FDBF}" type="datetimeFigureOut">
              <a:rPr lang="en-US" smtClean="0"/>
              <a:t>4/21/10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6A6524-D264-BE4B-8ADD-C5183DBF8D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6A6524-D264-BE4B-8ADD-C5183DBF8DA8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DA223-991F-B14D-A9BB-4C9E1359F16A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3886200"/>
            <a:ext cx="5486400" cy="2286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 One day 2 best friends where out in the woods to find some rare rocks when something caught</a:t>
            </a:r>
            <a:r>
              <a:rPr lang="en-US" sz="2000" dirty="0" smtClean="0"/>
              <a:t> Rosalie's </a:t>
            </a:r>
            <a:r>
              <a:rPr lang="en-US" sz="2000" dirty="0" smtClean="0"/>
              <a:t>eyes. It was glistening in the sun.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780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It was a diamond pearl necklace. Rosalie called Bella to tell her that she found a necklace.</a:t>
            </a:r>
          </a:p>
          <a:p>
            <a:r>
              <a:rPr lang="en-US" sz="2000" dirty="0" smtClean="0"/>
              <a:t>     Bella said “oh my gosh where did you find that necklace?</a:t>
            </a:r>
          </a:p>
          <a:p>
            <a:r>
              <a:rPr lang="en-US" sz="2000" dirty="0" smtClean="0"/>
              <a:t>     “I just found it right now “ said Rosalie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780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3352800"/>
            <a:ext cx="5486400" cy="2819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lets go to my house and figure out   how  the diamond pearl necklace got  there in the first place.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5114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3810000"/>
            <a:ext cx="5486400" cy="2362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When Bella and Rosalie got  to</a:t>
            </a:r>
            <a:r>
              <a:rPr lang="en-US" sz="2000" dirty="0" smtClean="0"/>
              <a:t> Bella's </a:t>
            </a:r>
            <a:r>
              <a:rPr lang="en-US" sz="2000" dirty="0" smtClean="0"/>
              <a:t>house, they went upstairs and into</a:t>
            </a:r>
            <a:r>
              <a:rPr lang="en-US" sz="2000" dirty="0" smtClean="0"/>
              <a:t> Bella's </a:t>
            </a:r>
            <a:r>
              <a:rPr lang="en-US" sz="2000" dirty="0" smtClean="0"/>
              <a:t>room. They both sat down and thought.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9686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4267200"/>
            <a:ext cx="5486400" cy="236219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Rosalie had an explanation. Maybe a little girl  was playing with her friends  and while she was running maybe it fell off  her neck.</a:t>
            </a:r>
          </a:p>
          <a:p>
            <a:r>
              <a:rPr lang="en-US" sz="2000" dirty="0" smtClean="0"/>
              <a:t>Bella said” that could happen” .Bella  said or ‘’ what if some one robbed a</a:t>
            </a:r>
            <a:r>
              <a:rPr lang="en-US" sz="2000" dirty="0" smtClean="0"/>
              <a:t> jewelry </a:t>
            </a:r>
            <a:r>
              <a:rPr lang="en-US" sz="2000" dirty="0" smtClean="0"/>
              <a:t>store  and dropped the diamond necklace.</a:t>
            </a:r>
          </a:p>
          <a:p>
            <a:r>
              <a:rPr lang="en-US" sz="2000" dirty="0" smtClean="0"/>
              <a:t>   ‘’that could happen’’  said Rosalie</a:t>
            </a: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8162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71122" y="4114800"/>
            <a:ext cx="5486400" cy="2743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while Rosalie and Bella were thinking Bella said</a:t>
            </a:r>
          </a:p>
          <a:p>
            <a:r>
              <a:rPr lang="en-US" sz="2000" dirty="0" smtClean="0"/>
              <a:t>     ‘’I wish I had  a glass of juice’’ and a glass of juice appeared. And that was </a:t>
            </a:r>
            <a:r>
              <a:rPr lang="en-US" sz="2000" dirty="0" err="1" smtClean="0"/>
              <a:t>Bellas</a:t>
            </a:r>
            <a:r>
              <a:rPr lang="en-US" sz="2000" dirty="0" smtClean="0"/>
              <a:t> </a:t>
            </a:r>
            <a:r>
              <a:rPr lang="en-US" sz="2000" dirty="0" smtClean="0"/>
              <a:t>1 wish. Bella and Rosalie was shocked.</a:t>
            </a:r>
          </a:p>
          <a:p>
            <a:r>
              <a:rPr lang="en-US" sz="2000" dirty="0" smtClean="0"/>
              <a:t>     Rosalie said ‘’I</a:t>
            </a:r>
            <a:r>
              <a:rPr lang="en-US" sz="2000" dirty="0" smtClean="0"/>
              <a:t> </a:t>
            </a:r>
            <a:r>
              <a:rPr lang="en-US" sz="2000" dirty="0" err="1" smtClean="0"/>
              <a:t>wanna</a:t>
            </a:r>
            <a:r>
              <a:rPr lang="en-US" sz="2000" dirty="0" smtClean="0"/>
              <a:t> </a:t>
            </a:r>
            <a:r>
              <a:rPr lang="en-US" sz="2000" dirty="0" smtClean="0"/>
              <a:t>try’’ </a:t>
            </a:r>
          </a:p>
          <a:p>
            <a:r>
              <a:rPr lang="en-US" sz="2000" dirty="0" smtClean="0"/>
              <a:t>     and  Bella said ‘’okay you try ‘’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01825"/>
          </a:xfrm>
        </p:spPr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>
          <a:xfrm>
            <a:off x="1792288" y="3048000"/>
            <a:ext cx="5486400" cy="3124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YES!! Said Rosalie .</a:t>
            </a:r>
          </a:p>
          <a:p>
            <a:r>
              <a:rPr lang="en-US" sz="2000" dirty="0" smtClean="0"/>
              <a:t>     ‘’okay I wish I had a puppy ‘’ .POOF!! A puppy appeared on </a:t>
            </a:r>
            <a:r>
              <a:rPr lang="en-US" sz="2000" dirty="0" err="1" smtClean="0"/>
              <a:t>Rosalies</a:t>
            </a:r>
            <a:r>
              <a:rPr lang="en-US" sz="2000" dirty="0" smtClean="0"/>
              <a:t>  lap .</a:t>
            </a:r>
          </a:p>
          <a:p>
            <a:r>
              <a:rPr lang="en-US" sz="2000" dirty="0" smtClean="0"/>
              <a:t>      ‘’I ‘</a:t>
            </a:r>
            <a:r>
              <a:rPr lang="en-US" sz="2000" dirty="0" err="1" smtClean="0"/>
              <a:t>ll</a:t>
            </a:r>
            <a:r>
              <a:rPr lang="en-US" sz="2000" dirty="0" smtClean="0"/>
              <a:t> name you Elisa ‘’.</a:t>
            </a:r>
          </a:p>
          <a:p>
            <a:r>
              <a:rPr lang="en-US" sz="2000" dirty="0" smtClean="0"/>
              <a:t>      Rosalie you wished for a PUPPY!!</a:t>
            </a:r>
          </a:p>
          <a:p>
            <a:r>
              <a:rPr lang="en-US" sz="2000" dirty="0" smtClean="0"/>
              <a:t>     ‘’well yah’’ said Rosalie</a:t>
            </a:r>
          </a:p>
          <a:p>
            <a:r>
              <a:rPr lang="en-US" sz="2000" dirty="0" smtClean="0"/>
              <a:t>     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5114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810000"/>
            <a:ext cx="5486400" cy="23622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308</Words>
  <Application>Microsoft Macintosh PowerPoint</Application>
  <PresentationFormat>On-screen Show (4:3)</PresentationFormat>
  <Paragraphs>28</Paragraphs>
  <Slides>11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6</cp:revision>
  <dcterms:created xsi:type="dcterms:W3CDTF">2010-04-21T13:20:29Z</dcterms:created>
  <dcterms:modified xsi:type="dcterms:W3CDTF">2010-04-21T14:13:36Z</dcterms:modified>
</cp:coreProperties>
</file>